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07" d="100"/>
          <a:sy n="107" d="100"/>
        </p:scale>
        <p:origin x="690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onsole.cloud.google.com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console.cloud.google.com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make-gmail 연동 가이드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방금 만든 프로젝트를 선택합니다.</a:t>
            </a:r>
          </a:p>
        </p:txBody>
      </p:sp>
      <p:pic>
        <p:nvPicPr>
          <p:cNvPr id="4" name="Picture 3" descr="make-gmail-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메뉴를 엽니다.</a:t>
            </a:r>
          </a:p>
        </p:txBody>
      </p:sp>
      <p:pic>
        <p:nvPicPr>
          <p:cNvPr id="4" name="Picture 3" descr="make-gmail-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API 및 서비스</a:t>
            </a:r>
            <a:r>
              <a:t>] - [</a:t>
            </a:r>
            <a:r>
              <a:rPr b="1">
                <a:solidFill>
                  <a:schemeClr val="accent3"/>
                </a:solidFill>
              </a:rPr>
              <a:t>사용 설정된 API 및 서비스</a:t>
            </a:r>
            <a:r>
              <a:t>]를 눌러줍니다.</a:t>
            </a:r>
          </a:p>
        </p:txBody>
      </p:sp>
      <p:pic>
        <p:nvPicPr>
          <p:cNvPr id="4" name="Picture 3" descr="make-gmail-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API 및 서비스 사용 설정</a:t>
            </a:r>
            <a:r>
              <a:t>]을 눌러 API를 사용하도록 설정합니다.</a:t>
            </a:r>
          </a:p>
        </p:txBody>
      </p:sp>
      <p:pic>
        <p:nvPicPr>
          <p:cNvPr id="4" name="Picture 3" descr="make-gmail-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gmail</a:t>
            </a:r>
            <a:r>
              <a:t> 을 검색합니다.</a:t>
            </a:r>
          </a:p>
        </p:txBody>
      </p:sp>
      <p:pic>
        <p:nvPicPr>
          <p:cNvPr id="4" name="Picture 3" descr="make-gmail-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 b="1">
                <a:solidFill>
                  <a:schemeClr val="accent3"/>
                </a:solidFill>
              </a:rPr>
              <a:t>Gmail API</a:t>
            </a:r>
            <a:r>
              <a:t>를 선택해 들어갑니다.</a:t>
            </a:r>
          </a:p>
        </p:txBody>
      </p:sp>
      <p:pic>
        <p:nvPicPr>
          <p:cNvPr id="4" name="Picture 3" descr="make-gmail-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사용</a:t>
            </a:r>
            <a:r>
              <a:t>]을 눌러 G메일 API 사용을 신청합니다.</a:t>
            </a:r>
          </a:p>
        </p:txBody>
      </p:sp>
      <p:pic>
        <p:nvPicPr>
          <p:cNvPr id="4" name="Picture 3" descr="make-gmail-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각 GCP 프로젝트는 최소 '하나의 앱/서비스'를 의미합니다. 앱 또는 서비스는 나 혼자 쓰는 것이 아니라 다른 많은 불특정의 사용자가 쓸 수 있도록 구성이 되어야 합니다.</a:t>
            </a:r>
          </a:p>
          <a:p>
            <a:r>
              <a:t>그래서 가상의 사용자를 가정하고, 이 사용자들이 우리의 서비스가 무엇이고 어떻게 믿을 수 있는지에 대해 알 수 있도록 정보를 제공해야 합니다.</a:t>
            </a:r>
          </a:p>
          <a:p>
            <a:pPr lvl="1"/>
            <a:r>
              <a:t>실제 다른 누군가에게 보여지지 않으므로 대충 작성해도 됩니다.</a:t>
            </a:r>
          </a:p>
          <a:p>
            <a:pPr lvl="1"/>
            <a:r>
              <a:t>물론 나 혼자 G메일 API를 쓰려고 하는 건데 이런 것까지 해야 하나 싶을 수 있습니다.</a:t>
            </a:r>
          </a:p>
          <a:p>
            <a:pPr lvl="1"/>
            <a:r>
              <a:t>하지만 시키는데 어쩔 수 없습니다. 해야 합니다.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사용자 인증 정보 만들기</a:t>
            </a:r>
            <a:r>
              <a:t>] 클릭합니다.</a:t>
            </a:r>
          </a:p>
        </p:txBody>
      </p:sp>
      <p:pic>
        <p:nvPicPr>
          <p:cNvPr id="4" name="Picture 3" descr="make-gmail-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사용자 데이터</a:t>
            </a:r>
            <a:r>
              <a:t>]를 선택합니다.</a:t>
            </a:r>
          </a:p>
        </p:txBody>
      </p:sp>
      <p:pic>
        <p:nvPicPr>
          <p:cNvPr id="4" name="Picture 3" descr="make-gmail-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구글의 API를 사용하거나, 플레이스토어에 앱을 등록하거나, 구글의 클라우드 서비스를 이용하거나 하는 모든 구글의 개발자 관련 활동은 </a:t>
            </a:r>
            <a:r>
              <a:rPr>
                <a:hlinkClick r:id="rId2"/>
              </a:rPr>
              <a:t>Google Cloud Platform</a:t>
            </a:r>
            <a:r>
              <a:t> 에서 프로젝트로 관리해야 합니다.</a:t>
            </a:r>
          </a:p>
          <a:p>
            <a:r>
              <a:t>프로젝트는 단지 각 업무를 묶는 단위이며, 업무 관련 기능을 분류하는 폴더 같은 역할을 합니다.</a:t>
            </a:r>
          </a:p>
          <a:p>
            <a:r>
              <a:t>GMail의 API를 사용해서 Make와 연동하려면 GCP에 프로젝트를 생성해야 합니다.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다음</a:t>
            </a:r>
            <a:r>
              <a:t>]을 누릅니다.</a:t>
            </a:r>
          </a:p>
        </p:txBody>
      </p:sp>
      <p:pic>
        <p:nvPicPr>
          <p:cNvPr id="4" name="Picture 3" descr="make-gmail-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적당한 이름을 입력해줍니다.</a:t>
            </a:r>
          </a:p>
        </p:txBody>
      </p:sp>
      <p:pic>
        <p:nvPicPr>
          <p:cNvPr id="4" name="Picture 3" descr="make-gmail-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이메일을 선택해줍니다.</a:t>
            </a:r>
          </a:p>
        </p:txBody>
      </p:sp>
      <p:pic>
        <p:nvPicPr>
          <p:cNvPr id="4" name="Picture 3" descr="make-gmail-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개발자 연락처에도 이메일 주소를 작성합니다.</a:t>
            </a:r>
          </a:p>
        </p:txBody>
      </p:sp>
      <p:pic>
        <p:nvPicPr>
          <p:cNvPr id="4" name="Picture 3" descr="make-gmail-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범위 추가 또는 삭제</a:t>
            </a:r>
            <a:r>
              <a:t>]를 눌러 이 앱의 권한 범위를 설정합니다.</a:t>
            </a:r>
          </a:p>
          <a:p>
            <a:r>
              <a:t>다른 것은 대충 작성해도 되지만 권한 범위는 중요합니다.</a:t>
            </a:r>
          </a:p>
          <a:p>
            <a:r>
              <a:t>여기서 신청한 권한만 API를 통해 사용할 수 있습니다.</a:t>
            </a:r>
          </a:p>
        </p:txBody>
      </p:sp>
      <p:pic>
        <p:nvPicPr>
          <p:cNvPr id="4" name="Picture 3" descr="make-gmail-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많은 권한 중에 필요한 것을 체크하면 됩니다.</a:t>
            </a:r>
          </a:p>
          <a:p>
            <a:r>
              <a:t>항목이 많아 찾기가 어려우니 검색창을 클릭해 검색을 사용합시다.</a:t>
            </a:r>
          </a:p>
        </p:txBody>
      </p:sp>
      <p:pic>
        <p:nvPicPr>
          <p:cNvPr id="4" name="Picture 3" descr="make-gmail-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mail</a:t>
            </a:r>
            <a:r>
              <a:t>을 검색해서 G메일 API를 찾아줍니다.</a:t>
            </a:r>
          </a:p>
        </p:txBody>
      </p:sp>
      <p:pic>
        <p:nvPicPr>
          <p:cNvPr id="4" name="Picture 3" descr="make-gmail-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범위가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https://mail.google.com</a:t>
            </a:r>
            <a:r>
              <a:t>인 항목을 체크해줍니다.</a:t>
            </a:r>
          </a:p>
        </p:txBody>
      </p:sp>
      <p:pic>
        <p:nvPicPr>
          <p:cNvPr id="4" name="Picture 3" descr="make-gmail-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기존 검색어를 지웁니다.</a:t>
            </a:r>
          </a:p>
        </p:txBody>
      </p:sp>
      <p:pic>
        <p:nvPicPr>
          <p:cNvPr id="4" name="Picture 3" descr="make-gmail-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userinfo</a:t>
            </a:r>
            <a:r>
              <a:t>를 검색하고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userinfo.email</a:t>
            </a:r>
            <a:r>
              <a:t> 범위를 찾아 검색합니다.</a:t>
            </a:r>
          </a:p>
        </p:txBody>
      </p:sp>
      <p:pic>
        <p:nvPicPr>
          <p:cNvPr id="4" name="Picture 3" descr="make-gmail-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>
                <a:hlinkClick r:id="rId2"/>
              </a:rPr>
              <a:t>console.cloud.google.com</a:t>
            </a:r>
            <a:r>
              <a:t> 으로 이동합니다.</a:t>
            </a:r>
          </a:p>
        </p:txBody>
      </p:sp>
      <p:pic>
        <p:nvPicPr>
          <p:cNvPr id="4" name="Picture 3" descr="make-gmail-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.../auth/userinfo.email</a:t>
            </a:r>
            <a:r>
              <a:t> 범위의 권한을 찾아 체크합니다.</a:t>
            </a:r>
          </a:p>
        </p:txBody>
      </p:sp>
      <p:pic>
        <p:nvPicPr>
          <p:cNvPr id="4" name="Picture 3" descr="make-gmail-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업데이트</a:t>
            </a:r>
            <a:r>
              <a:t>]를 눌러 권한 설정을 마무리합니다.</a:t>
            </a:r>
          </a:p>
        </p:txBody>
      </p:sp>
      <p:pic>
        <p:nvPicPr>
          <p:cNvPr id="4" name="Picture 3" descr="make-gmail-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저장 후 계속</a:t>
            </a:r>
            <a:r>
              <a:t>]</a:t>
            </a:r>
          </a:p>
        </p:txBody>
      </p:sp>
      <p:pic>
        <p:nvPicPr>
          <p:cNvPr id="4" name="Picture 3" descr="make-gmail-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애플리케이션 유형을 [</a:t>
            </a:r>
            <a:r>
              <a:rPr b="1">
                <a:solidFill>
                  <a:schemeClr val="accent3"/>
                </a:solidFill>
              </a:rPr>
              <a:t>웹 애플리케이션</a:t>
            </a:r>
            <a:r>
              <a:t>]으로 선택합니다.</a:t>
            </a:r>
          </a:p>
        </p:txBody>
      </p:sp>
      <p:pic>
        <p:nvPicPr>
          <p:cNvPr id="4" name="Picture 3" descr="make-gmail-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승인된 리디렉션 URI를 추가해줍니다.</a:t>
            </a:r>
          </a:p>
        </p:txBody>
      </p:sp>
      <p:pic>
        <p:nvPicPr>
          <p:cNvPr id="4" name="Picture 3" descr="make-gmail-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아래와 같은 주소를 적고 [</a:t>
            </a:r>
            <a:r>
              <a:rPr b="1">
                <a:solidFill>
                  <a:schemeClr val="accent3"/>
                </a:solidFill>
              </a:rPr>
              <a:t>만들기</a:t>
            </a:r>
            <a:r>
              <a:t>]를 눌러줍니다.</a:t>
            </a:r>
          </a:p>
          <a:p>
            <a:pPr marL="0" lvl="5" indent="0">
              <a:buNone/>
            </a:pPr>
            <a:endParaRPr/>
          </a:p>
          <a:p>
            <a:pPr lvl="5">
              <a:spcBef>
                <a:spcPts val="0"/>
              </a:spcBef>
            </a:pPr>
            <a:r>
              <a:rPr>
                <a:solidFill>
                  <a:schemeClr val="tx1"/>
                </a:solidFill>
              </a:rPr>
              <a:t>https://www.integromat.com/oauth/cb/google-restricted</a:t>
            </a:r>
          </a:p>
        </p:txBody>
      </p:sp>
      <p:pic>
        <p:nvPicPr>
          <p:cNvPr id="4" name="Picture 3" descr="make-gmail-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모든 설정을 완료했습니다.</a:t>
            </a:r>
          </a:p>
        </p:txBody>
      </p:sp>
      <p:pic>
        <p:nvPicPr>
          <p:cNvPr id="4" name="Picture 3" descr="make-gmail-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[완료]를 눌러 원래 화면으로 돌아갑시다.</a:t>
            </a:r>
          </a:p>
        </p:txBody>
      </p:sp>
      <p:pic>
        <p:nvPicPr>
          <p:cNvPr id="4" name="Picture 3" descr="make-gmail-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oAuth 동의 화면</a:t>
            </a:r>
            <a:r>
              <a:t>]을 클릭합니다.</a:t>
            </a:r>
          </a:p>
        </p:txBody>
      </p:sp>
      <p:pic>
        <p:nvPicPr>
          <p:cNvPr id="4" name="Picture 3" descr="make-gmail-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대상</a:t>
            </a:r>
            <a:r>
              <a:t>]을 눌러 들어갑니다.</a:t>
            </a:r>
          </a:p>
        </p:txBody>
      </p:sp>
      <p:pic>
        <p:nvPicPr>
          <p:cNvPr id="4" name="Picture 3" descr="make-gmail-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GCP에 처음 접속했다면 간단한 동의항목에 체크해야 합니다.</a:t>
            </a:r>
          </a:p>
        </p:txBody>
      </p:sp>
      <p:pic>
        <p:nvPicPr>
          <p:cNvPr id="4" name="Picture 3" descr="make-gmail-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스크롤을 내려 테스트 사용자를 추가해줍니다.</a:t>
            </a:r>
          </a:p>
        </p:txBody>
      </p:sp>
      <p:pic>
        <p:nvPicPr>
          <p:cNvPr id="4" name="Picture 3" descr="make-gmail-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Google 인증 플랫폼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이메일을 적고 저장 눌러줍니다.</a:t>
            </a:r>
          </a:p>
        </p:txBody>
      </p:sp>
      <p:pic>
        <p:nvPicPr>
          <p:cNvPr id="4" name="Picture 3" descr="make-gmail-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클라이언트</a:t>
            </a:r>
            <a:r>
              <a:t>]를 클릭</a:t>
            </a:r>
          </a:p>
        </p:txBody>
      </p:sp>
      <p:pic>
        <p:nvPicPr>
          <p:cNvPr id="4" name="Picture 3" descr="make-gmail-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만들어져있는 oAuth 클라이언트를 선택합니다.</a:t>
            </a:r>
          </a:p>
        </p:txBody>
      </p:sp>
      <p:pic>
        <p:nvPicPr>
          <p:cNvPr id="4" name="Picture 3" descr="make-gmail-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정보 및 요약</a:t>
            </a:r>
            <a:r>
              <a:t>]을 클릭합니다.</a:t>
            </a:r>
          </a:p>
          <a:p>
            <a:pPr lvl="6"/>
            <a:r>
              <a:t>화면이 충분히 크다면 클릭 안해도 우측에 나타납니다.</a:t>
            </a:r>
          </a:p>
        </p:txBody>
      </p:sp>
      <p:pic>
        <p:nvPicPr>
          <p:cNvPr id="4" name="Picture 3" descr="make-gmail-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클라이언트 ID를 드래그해 선택하고 [Ctrl + C] 눌러 복사합니다.</a:t>
            </a:r>
          </a:p>
        </p:txBody>
      </p:sp>
      <p:pic>
        <p:nvPicPr>
          <p:cNvPr id="4" name="Picture 3" descr="make-gmail-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메모장 등에 [Ctrl + V] 눌러 옮겨둡니다.</a:t>
            </a:r>
          </a:p>
        </p:txBody>
      </p:sp>
      <p:pic>
        <p:nvPicPr>
          <p:cNvPr id="4" name="Picture 3" descr="make-gmail-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비슷하게 클라이언트 보안 비밀번호(Client Secret)도 복사한 뒤</a:t>
            </a:r>
          </a:p>
        </p:txBody>
      </p:sp>
      <p:pic>
        <p:nvPicPr>
          <p:cNvPr id="4" name="Picture 3" descr="make-gmail-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Client ID / Secret 얻기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메모장에 저장해둡니다.</a:t>
            </a:r>
          </a:p>
        </p:txBody>
      </p:sp>
      <p:pic>
        <p:nvPicPr>
          <p:cNvPr id="4" name="Picture 3" descr="make-gmail-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이제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make.com</a:t>
            </a:r>
            <a:r>
              <a:t> 으로 갑시다.</a:t>
            </a:r>
          </a:p>
        </p:txBody>
      </p:sp>
      <p:pic>
        <p:nvPicPr>
          <p:cNvPr id="4" name="Picture 3" descr="make-gmail-7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필수 항목을 체크하고 [</a:t>
            </a:r>
            <a:r>
              <a:rPr b="1">
                <a:solidFill>
                  <a:schemeClr val="accent3"/>
                </a:solidFill>
              </a:rPr>
              <a:t>동의 및 계속하기</a:t>
            </a:r>
            <a:r>
              <a:t>]를 클릭합니다.</a:t>
            </a:r>
          </a:p>
        </p:txBody>
      </p:sp>
      <p:pic>
        <p:nvPicPr>
          <p:cNvPr id="4" name="Picture 3" descr="make-gmail-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새로운 시나리오를 만들고, 트리거를 추가합니다.</a:t>
            </a:r>
          </a:p>
        </p:txBody>
      </p:sp>
      <p:pic>
        <p:nvPicPr>
          <p:cNvPr id="4" name="Picture 3" descr="make-gmail-7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G메일 모듈을 찾아 클릭합니다.</a:t>
            </a:r>
          </a:p>
        </p:txBody>
      </p:sp>
      <p:pic>
        <p:nvPicPr>
          <p:cNvPr id="4" name="Picture 3" descr="make-gmail-7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Watch Emails</a:t>
            </a:r>
            <a:r>
              <a:t>] 모듈을 추가합니다.</a:t>
            </a:r>
          </a:p>
        </p:txBody>
      </p:sp>
      <p:pic>
        <p:nvPicPr>
          <p:cNvPr id="4" name="Picture 3" descr="make-gmail-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Create a Connection</a:t>
            </a:r>
            <a:r>
              <a:t>]을 눌러 새 연결을 만듭니다.</a:t>
            </a:r>
          </a:p>
        </p:txBody>
      </p:sp>
      <p:pic>
        <p:nvPicPr>
          <p:cNvPr id="4" name="Picture 3" descr="make-gmail-7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Show advanced settings</a:t>
            </a:r>
            <a:r>
              <a:t>]를 체크합니다.</a:t>
            </a:r>
          </a:p>
        </p:txBody>
      </p:sp>
      <p:pic>
        <p:nvPicPr>
          <p:cNvPr id="4" name="Picture 3" descr="make-gmail-7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메모장에 보관해뒀던 ID과 Secret을 각각 복사/붙여넣기하여 넣어줍니다.</a:t>
            </a:r>
          </a:p>
        </p:txBody>
      </p:sp>
      <p:pic>
        <p:nvPicPr>
          <p:cNvPr id="4" name="Picture 3" descr="make-gmail-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Sign in with Google</a:t>
            </a:r>
            <a:r>
              <a:t>]을 눌러 연동을 시작합니다.</a:t>
            </a:r>
          </a:p>
        </p:txBody>
      </p:sp>
      <p:pic>
        <p:nvPicPr>
          <p:cNvPr id="4" name="Picture 3" descr="make-gmail-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등록했던 구글 계정을 선택하고</a:t>
            </a:r>
          </a:p>
        </p:txBody>
      </p:sp>
      <p:pic>
        <p:nvPicPr>
          <p:cNvPr id="4" name="Picture 3" descr="make-gmail-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t>주의</a:t>
            </a:r>
          </a:p>
          <a:p>
            <a:r>
              <a:t>경고에 속지 말고 [</a:t>
            </a:r>
            <a:r>
              <a:rPr b="1">
                <a:solidFill>
                  <a:schemeClr val="accent3"/>
                </a:solidFill>
              </a:rPr>
              <a:t>계속</a:t>
            </a:r>
            <a:r>
              <a:t>]을 클릭합니다.</a:t>
            </a:r>
          </a:p>
        </p:txBody>
      </p:sp>
      <p:pic>
        <p:nvPicPr>
          <p:cNvPr id="4" name="Picture 3" descr="make-gmail-8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계속</a:t>
            </a:r>
            <a:r>
              <a:t>]</a:t>
            </a:r>
          </a:p>
        </p:txBody>
      </p:sp>
      <p:pic>
        <p:nvPicPr>
          <p:cNvPr id="4" name="Picture 3" descr="make-gmail-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프로젝트 선택</a:t>
            </a:r>
            <a:r>
              <a:t>]을 눌러 선택 창을 열어줍니다.</a:t>
            </a:r>
          </a:p>
        </p:txBody>
      </p:sp>
      <p:pic>
        <p:nvPicPr>
          <p:cNvPr id="4" name="Picture 3" descr="make-gmail-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필요한 권한을 체크해줍니다.</a:t>
            </a:r>
          </a:p>
        </p:txBody>
      </p:sp>
      <p:pic>
        <p:nvPicPr>
          <p:cNvPr id="4" name="Picture 3" descr="make-gmail-8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[</a:t>
            </a:r>
            <a:r>
              <a:rPr b="1">
                <a:solidFill>
                  <a:schemeClr val="accent3"/>
                </a:solidFill>
              </a:rPr>
              <a:t>계속</a:t>
            </a:r>
            <a:r>
              <a:t>]을 눌러 완료해줍니다.</a:t>
            </a:r>
          </a:p>
        </p:txBody>
      </p:sp>
      <p:pic>
        <p:nvPicPr>
          <p:cNvPr id="4" name="Picture 3" descr="make-gmail-8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Make.com에서 G메일 모듈 연결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연동이 완료되었습니다.</a:t>
            </a:r>
          </a:p>
          <a:p>
            <a:r>
              <a:t>별다른 이슈가 없다면 향후 6개월간 인증이 지속됩니다.</a:t>
            </a:r>
          </a:p>
        </p:txBody>
      </p:sp>
      <p:pic>
        <p:nvPicPr>
          <p:cNvPr id="4" name="Picture 3" descr="make-gmail-8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4990"/>
            <a:ext cx="7629961" cy="488208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새 프로젝트 클릭</a:t>
            </a:r>
          </a:p>
        </p:txBody>
      </p:sp>
      <p:pic>
        <p:nvPicPr>
          <p:cNvPr id="4" name="Picture 3" descr="make-gmail-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GCP 프로젝트 생성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적당한 이름을 입력해줍니다.</a:t>
            </a:r>
          </a:p>
        </p:txBody>
      </p:sp>
      <p:pic>
        <p:nvPicPr>
          <p:cNvPr id="4" name="Picture 3" descr="make-gmail-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G메일 API 사용 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r>
              <a:t>프로젝트가 생성되고 [</a:t>
            </a:r>
            <a:r>
              <a:rPr b="1">
                <a:solidFill>
                  <a:schemeClr val="accent3"/>
                </a:solidFill>
              </a:rPr>
              <a:t>프로젝트 선택</a:t>
            </a:r>
            <a:r>
              <a:t>]을 다시 눌러줍니다.</a:t>
            </a:r>
          </a:p>
        </p:txBody>
      </p:sp>
      <p:pic>
        <p:nvPicPr>
          <p:cNvPr id="4" name="Picture 3" descr="make-gmail-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369345"/>
            <a:ext cx="7629961" cy="487337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</TotalTime>
  <Words>967</Words>
  <Application>Microsoft Office PowerPoint</Application>
  <PresentationFormat>와이드스크린</PresentationFormat>
  <Paragraphs>137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KoPubWorld돋움체 Bold</vt:lpstr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make-gmail 연동 가이드</vt:lpstr>
      <vt:lpstr>GCP 프로젝트 생성</vt:lpstr>
      <vt:lpstr>GCP 프로젝트 생성</vt:lpstr>
      <vt:lpstr>GCP 프로젝트 생성</vt:lpstr>
      <vt:lpstr>GCP 프로젝트 생성</vt:lpstr>
      <vt:lpstr>GCP 프로젝트 생성</vt:lpstr>
      <vt:lpstr>GCP 프로젝트 생성</vt:lpstr>
      <vt:lpstr>GCP 프로젝트 생성</vt:lpstr>
      <vt:lpstr>G메일 API 사용 설정</vt:lpstr>
      <vt:lpstr>G메일 API 사용 설정</vt:lpstr>
      <vt:lpstr>G메일 API 사용 설정</vt:lpstr>
      <vt:lpstr>G메일 API 사용 설정</vt:lpstr>
      <vt:lpstr>G메일 API 사용 설정</vt:lpstr>
      <vt:lpstr>G메일 API 사용 설정</vt:lpstr>
      <vt:lpstr>G메일 API 사용 설정</vt:lpstr>
      <vt:lpstr>G메일 API 사용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Google 인증 플랫폼 설정</vt:lpstr>
      <vt:lpstr>Client ID / Secret 얻기</vt:lpstr>
      <vt:lpstr>Client ID / Secret 얻기</vt:lpstr>
      <vt:lpstr>Client ID / Secret 얻기</vt:lpstr>
      <vt:lpstr>Client ID / Secret 얻기</vt:lpstr>
      <vt:lpstr>Client ID / Secret 얻기</vt:lpstr>
      <vt:lpstr>Client ID / Secret 얻기</vt:lpstr>
      <vt:lpstr>Client ID / Secret 얻기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  <vt:lpstr>Make.com에서 G메일 모듈 연결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make-gmail 연동 가이드</dc:title>
  <dc:creator>배문형</dc:creator>
  <cp:lastModifiedBy>미래솔 이대선</cp:lastModifiedBy>
  <cp:revision>124</cp:revision>
  <dcterms:created xsi:type="dcterms:W3CDTF">2024-02-09T18:46:30Z</dcterms:created>
  <dcterms:modified xsi:type="dcterms:W3CDTF">2025-05-27T08:38:30Z</dcterms:modified>
</cp:coreProperties>
</file>